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85" autoAdjust="0"/>
    <p:restoredTop sz="87833" autoAdjust="0"/>
  </p:normalViewPr>
  <p:slideViewPr>
    <p:cSldViewPr>
      <p:cViewPr>
        <p:scale>
          <a:sx n="75" d="100"/>
          <a:sy n="75" d="100"/>
        </p:scale>
        <p:origin x="1252" y="5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3FDB3-0D3E-48B2-BF87-28C5D9CEA1DD}" type="datetimeFigureOut">
              <a:rPr lang="de-DE" smtClean="0"/>
              <a:pPr/>
              <a:t>25.05.2016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392C4-91EF-4C81-9939-C6861B1BE9E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254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714D2-B5FC-49F9-9F76-F1389ECE8345}" type="datetimeFigureOut">
              <a:rPr lang="de-DE" smtClean="0"/>
              <a:pPr/>
              <a:t>25.05.2016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DB97-1E6E-45E0-92D1-1AA6FA96725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714D2-B5FC-49F9-9F76-F1389ECE8345}" type="datetimeFigureOut">
              <a:rPr lang="de-DE" smtClean="0"/>
              <a:pPr/>
              <a:t>25.05.2016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DB97-1E6E-45E0-92D1-1AA6FA96725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714D2-B5FC-49F9-9F76-F1389ECE8345}" type="datetimeFigureOut">
              <a:rPr lang="de-DE" smtClean="0"/>
              <a:pPr/>
              <a:t>25.05.2016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DB97-1E6E-45E0-92D1-1AA6FA96725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714D2-B5FC-49F9-9F76-F1389ECE8345}" type="datetimeFigureOut">
              <a:rPr lang="de-DE" smtClean="0"/>
              <a:pPr/>
              <a:t>25.05.2016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DB97-1E6E-45E0-92D1-1AA6FA96725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714D2-B5FC-49F9-9F76-F1389ECE8345}" type="datetimeFigureOut">
              <a:rPr lang="de-DE" smtClean="0"/>
              <a:pPr/>
              <a:t>25.05.2016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DB97-1E6E-45E0-92D1-1AA6FA96725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714D2-B5FC-49F9-9F76-F1389ECE8345}" type="datetimeFigureOut">
              <a:rPr lang="de-DE" smtClean="0"/>
              <a:pPr/>
              <a:t>25.05.2016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DB97-1E6E-45E0-92D1-1AA6FA96725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714D2-B5FC-49F9-9F76-F1389ECE8345}" type="datetimeFigureOut">
              <a:rPr lang="de-DE" smtClean="0"/>
              <a:pPr/>
              <a:t>25.05.2016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DB97-1E6E-45E0-92D1-1AA6FA96725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714D2-B5FC-49F9-9F76-F1389ECE8345}" type="datetimeFigureOut">
              <a:rPr lang="de-DE" smtClean="0"/>
              <a:pPr/>
              <a:t>25.05.2016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DB97-1E6E-45E0-92D1-1AA6FA96725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714D2-B5FC-49F9-9F76-F1389ECE8345}" type="datetimeFigureOut">
              <a:rPr lang="de-DE" smtClean="0"/>
              <a:pPr/>
              <a:t>25.05.2016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DB97-1E6E-45E0-92D1-1AA6FA96725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714D2-B5FC-49F9-9F76-F1389ECE8345}" type="datetimeFigureOut">
              <a:rPr lang="de-DE" smtClean="0"/>
              <a:pPr/>
              <a:t>25.05.2016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DB97-1E6E-45E0-92D1-1AA6FA96725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714D2-B5FC-49F9-9F76-F1389ECE8345}" type="datetimeFigureOut">
              <a:rPr lang="de-DE" smtClean="0"/>
              <a:pPr/>
              <a:t>25.05.2016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DB97-1E6E-45E0-92D1-1AA6FA96725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714D2-B5FC-49F9-9F76-F1389ECE8345}" type="datetimeFigureOut">
              <a:rPr lang="de-DE" smtClean="0"/>
              <a:pPr/>
              <a:t>25.05.2016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3DB97-1E6E-45E0-92D1-1AA6FA96725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user/FAUMUN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3469" r="52601" b="17422"/>
          <a:stretch/>
        </p:blipFill>
        <p:spPr>
          <a:xfrm>
            <a:off x="-468560" y="1"/>
            <a:ext cx="1094521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4916" r="55906" b="18107"/>
          <a:stretch/>
        </p:blipFill>
        <p:spPr>
          <a:xfrm>
            <a:off x="-540568" y="-36302"/>
            <a:ext cx="9886504" cy="688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7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4325" r="57284" b="17516"/>
          <a:stretch/>
        </p:blipFill>
        <p:spPr>
          <a:xfrm>
            <a:off x="-466604" y="0"/>
            <a:ext cx="9610083" cy="68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82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3469" r="52601" b="17422"/>
          <a:stretch/>
        </p:blipFill>
        <p:spPr>
          <a:xfrm>
            <a:off x="-468560" y="1"/>
            <a:ext cx="109452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20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r="50000" b="18107"/>
          <a:stretch/>
        </p:blipFill>
        <p:spPr>
          <a:xfrm>
            <a:off x="-1764704" y="0"/>
            <a:ext cx="12780912" cy="697780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195736" y="980728"/>
            <a:ext cx="3744416" cy="280831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Video:</a:t>
            </a:r>
          </a:p>
          <a:p>
            <a:pPr algn="ctr"/>
            <a:r>
              <a:rPr lang="de-DE" dirty="0">
                <a:solidFill>
                  <a:schemeClr val="bg1"/>
                </a:solidFill>
                <a:hlinkClick r:id="rId3"/>
              </a:rPr>
              <a:t>https://www.youtube.com/user/FAUMUNorg</a:t>
            </a:r>
            <a:endParaRPr lang="de-DE" dirty="0">
              <a:solidFill>
                <a:schemeClr val="bg1"/>
              </a:solidFill>
            </a:endParaRPr>
          </a:p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7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r="52559" b="16926"/>
          <a:stretch/>
        </p:blipFill>
        <p:spPr>
          <a:xfrm>
            <a:off x="-1476672" y="4564"/>
            <a:ext cx="11881320" cy="69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1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r="52953" b="17516"/>
          <a:stretch/>
        </p:blipFill>
        <p:spPr>
          <a:xfrm>
            <a:off x="-1906348" y="0"/>
            <a:ext cx="11734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01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3538" r="50394" b="17516"/>
          <a:stretch/>
        </p:blipFill>
        <p:spPr>
          <a:xfrm>
            <a:off x="-1692696" y="12328"/>
            <a:ext cx="11490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94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16000" y="-2667000"/>
            <a:ext cx="36576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35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7083" r="54330" b="18107"/>
          <a:stretch/>
        </p:blipFill>
        <p:spPr>
          <a:xfrm>
            <a:off x="-180528" y="0"/>
            <a:ext cx="9694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64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4326" r="57481" b="18698"/>
          <a:stretch/>
        </p:blipFill>
        <p:spPr>
          <a:xfrm>
            <a:off x="-612576" y="-94600"/>
            <a:ext cx="9756576" cy="692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1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3145" r="59844" b="18107"/>
          <a:stretch/>
        </p:blipFill>
        <p:spPr>
          <a:xfrm>
            <a:off x="-180528" y="-19200"/>
            <a:ext cx="9324528" cy="68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79856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FAUMUN">
      <a:dk1>
        <a:srgbClr val="00002D"/>
      </a:dk1>
      <a:lt1>
        <a:srgbClr val="424242"/>
      </a:lt1>
      <a:dk2>
        <a:srgbClr val="F2F2F2"/>
      </a:dk2>
      <a:lt2>
        <a:srgbClr val="DBEEF3"/>
      </a:lt2>
      <a:accent1>
        <a:srgbClr val="B7DDE8"/>
      </a:accent1>
      <a:accent2>
        <a:srgbClr val="DBEEF3"/>
      </a:accent2>
      <a:accent3>
        <a:srgbClr val="7F7F7F"/>
      </a:accent3>
      <a:accent4>
        <a:srgbClr val="F2F2F2"/>
      </a:accent4>
      <a:accent5>
        <a:srgbClr val="4BACC6"/>
      </a:accent5>
      <a:accent6>
        <a:srgbClr val="CBCBFF"/>
      </a:accent6>
      <a:hlink>
        <a:srgbClr val="0000E5"/>
      </a:hlink>
      <a:folHlink>
        <a:srgbClr val="00007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</Words>
  <Application>Microsoft Office PowerPoint</Application>
  <PresentationFormat>Bildschirmpräsentation (4:3)</PresentationFormat>
  <Paragraphs>2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5" baseType="lpstr">
      <vt:lpstr>Arial</vt:lpstr>
      <vt:lpstr>Calibri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fh</dc:title>
  <dc:creator>Tobias</dc:creator>
  <cp:lastModifiedBy>Richard Endörfer</cp:lastModifiedBy>
  <cp:revision>100</cp:revision>
  <dcterms:created xsi:type="dcterms:W3CDTF">2010-06-22T08:16:45Z</dcterms:created>
  <dcterms:modified xsi:type="dcterms:W3CDTF">2016-05-25T17:00:02Z</dcterms:modified>
</cp:coreProperties>
</file>